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6"/>
  </p:notesMasterIdLst>
  <p:handoutMasterIdLst>
    <p:handoutMasterId r:id="rId7"/>
  </p:handoutMasterIdLst>
  <p:sldIdLst>
    <p:sldId id="272" r:id="rId2"/>
    <p:sldId id="273" r:id="rId3"/>
    <p:sldId id="274" r:id="rId4"/>
    <p:sldId id="275" r:id="rId5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DFF"/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9" autoAdjust="0"/>
    <p:restoredTop sz="94598" autoAdjust="0"/>
  </p:normalViewPr>
  <p:slideViewPr>
    <p:cSldViewPr snapToGrid="0">
      <p:cViewPr varScale="1">
        <p:scale>
          <a:sx n="217" d="100"/>
          <a:sy n="217" d="100"/>
        </p:scale>
        <p:origin x="128" y="132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1512" y="-90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BA23CF-AA30-4A18-B744-605C3E9DBF07}" type="slidenum"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6687D7-76F0-8040-93B6-084C7529F854}"/>
              </a:ext>
            </a:extLst>
          </p:cNvPr>
          <p:cNvSpPr txBox="1"/>
          <p:nvPr userDrawn="1"/>
        </p:nvSpPr>
        <p:spPr>
          <a:xfrm>
            <a:off x="4705815" y="4780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247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066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815B5F2-A5A7-1E49-BC30-BA3F7599617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4946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 descr="A picture containing drawing, cup&#10;&#10;Description automatically generated">
            <a:extLst>
              <a:ext uri="{FF2B5EF4-FFF2-40B4-BE49-F238E27FC236}">
                <a16:creationId xmlns:a16="http://schemas.microsoft.com/office/drawing/2014/main" id="{7CC34E39-7310-7442-846F-66689DD005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868" y="4782676"/>
            <a:ext cx="1563597" cy="19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5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434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098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377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370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26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67503" y="444279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70261-DCF8-4A97-9502-E8EEF2364CDE}" type="slidenum"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2663C74-62AB-B64B-BCBB-0866ABE6E2D3}"/>
              </a:ext>
            </a:extLst>
          </p:cNvPr>
          <p:cNvCxnSpPr>
            <a:cxnSpLocks/>
          </p:cNvCxnSpPr>
          <p:nvPr userDrawn="1"/>
        </p:nvCxnSpPr>
        <p:spPr>
          <a:xfrm>
            <a:off x="0" y="4656947"/>
            <a:ext cx="89288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37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1" fontAlgn="base" hangingPunct="1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1" fontAlgn="base" hangingPunct="1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1" fontAlgn="base" hangingPunct="1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8A065-9139-244A-86CE-7E7BF673FC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ADC34RF72 S-Parameters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E82DED-767D-4547-AF13-5AC0A5F27D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BF4BDD6C-DF5D-6045-B8B0-A93D8BE412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67500" y="4448217"/>
            <a:ext cx="2133600" cy="154782"/>
          </a:xfrm>
        </p:spPr>
        <p:txBody>
          <a:bodyPr/>
          <a:lstStyle/>
          <a:p>
            <a:fld id="{07B5736C-021E-4EDA-A2F9-FF199D20DBA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7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3589C1-4291-4833-BDA7-5381CB869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Provided Files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8DE0F9-05A4-4254-A8C4-484EEBB66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ADC34RF72_50_sparameters.s2p</a:t>
            </a:r>
          </a:p>
          <a:p>
            <a:pPr lvl="1"/>
            <a:r>
              <a:rPr lang="en-US" dirty="0"/>
              <a:t>2 port s parameter file with ADC input termination set to 50 ohm</a:t>
            </a:r>
          </a:p>
          <a:p>
            <a:r>
              <a:rPr lang="en-US" dirty="0"/>
              <a:t>ADC34RF72_100_sparameters.s2p</a:t>
            </a:r>
          </a:p>
          <a:p>
            <a:pPr lvl="1"/>
            <a:r>
              <a:rPr lang="en-US" dirty="0"/>
              <a:t>2 port s parameter file with ADC input termination set to 100 ohm</a:t>
            </a:r>
          </a:p>
          <a:p>
            <a:r>
              <a:rPr lang="en-US" dirty="0"/>
              <a:t>ADC34RF72_200_sparameters.s2p</a:t>
            </a:r>
          </a:p>
          <a:p>
            <a:pPr lvl="1"/>
            <a:r>
              <a:rPr lang="en-US" dirty="0"/>
              <a:t>2 port s parameter file with ADC input termination set to 200 ohm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C0ACC4-86E9-434A-ABE5-8B3DB64F1E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20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5922D-064D-46B5-A568-A827A5613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Circuit in ADS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811D6DB-12D0-49C2-82B5-CCC252B6CBB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Each S parameter circuit is normalized to the impedance of the ADCs input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92510E-4568-49BB-8663-71264C5E372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066791"/>
            <a:ext cx="4157662" cy="316390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6EC61C-A9A6-4431-ADB7-DAD88C6AB8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13996A-9578-4832-BA2D-1A90A01EF4C1}"/>
              </a:ext>
            </a:extLst>
          </p:cNvPr>
          <p:cNvSpPr txBox="1"/>
          <p:nvPr/>
        </p:nvSpPr>
        <p:spPr>
          <a:xfrm>
            <a:off x="7312267" y="1805354"/>
            <a:ext cx="11547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50 ohm diff input impedance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9FB19E-479E-4C5A-874E-D30429218B6C}"/>
              </a:ext>
            </a:extLst>
          </p:cNvPr>
          <p:cNvSpPr txBox="1"/>
          <p:nvPr/>
        </p:nvSpPr>
        <p:spPr>
          <a:xfrm>
            <a:off x="7312268" y="2728546"/>
            <a:ext cx="11547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100 ohm diff input impedance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41D9F3-3F2D-430B-8191-8859C8A65471}"/>
              </a:ext>
            </a:extLst>
          </p:cNvPr>
          <p:cNvSpPr txBox="1"/>
          <p:nvPr/>
        </p:nvSpPr>
        <p:spPr>
          <a:xfrm>
            <a:off x="7312266" y="3805663"/>
            <a:ext cx="11547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200 ohm diff input impedance</a:t>
            </a:r>
          </a:p>
        </p:txBody>
      </p:sp>
    </p:spTree>
    <p:extLst>
      <p:ext uri="{BB962C8B-B14F-4D97-AF65-F5344CB8AC3E}">
        <p14:creationId xmlns:p14="http://schemas.microsoft.com/office/powerpoint/2010/main" val="2403028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3B91F-642C-41DA-9ABC-E305AEA20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response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FBDA43A-05E3-435C-87DC-5C67B19E8C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6788" y="785813"/>
            <a:ext cx="5720899" cy="370998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06F5DE-CEFD-4A5E-A97F-D0B11EE9CC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3548F6-AAA9-4A8D-A869-511B3DFE325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7FC8E2-F59F-407D-8E16-E01C41948814}"/>
              </a:ext>
            </a:extLst>
          </p:cNvPr>
          <p:cNvSpPr txBox="1"/>
          <p:nvPr/>
        </p:nvSpPr>
        <p:spPr>
          <a:xfrm>
            <a:off x="106832" y="878863"/>
            <a:ext cx="15999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50 ohm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100 ohm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BDFF"/>
                </a:solidFill>
              </a:rPr>
              <a:t>200 ohm</a:t>
            </a:r>
          </a:p>
        </p:txBody>
      </p:sp>
    </p:spTree>
    <p:extLst>
      <p:ext uri="{BB962C8B-B14F-4D97-AF65-F5344CB8AC3E}">
        <p14:creationId xmlns:p14="http://schemas.microsoft.com/office/powerpoint/2010/main" val="2564708484"/>
      </p:ext>
    </p:extLst>
  </p:cSld>
  <p:clrMapOvr>
    <a:masterClrMapping/>
  </p:clrMapOvr>
</p:sld>
</file>

<file path=ppt/theme/theme1.xml><?xml version="1.0" encoding="utf-8"?>
<a:theme xmlns:a="http://schemas.openxmlformats.org/drawingml/2006/main" name="2_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0450184F-FECE-4F4E-9465-90FF95DEA0E4}" vid="{4EBE6972-D454-4FA8-9A2F-9FAFE2BB323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 - No CIP marking</Template>
  <TotalTime>49</TotalTime>
  <Words>102</Words>
  <Application>Microsoft Office PowerPoint</Application>
  <PresentationFormat>On-screen Show (16:9)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2_FinalPowerpoint</vt:lpstr>
      <vt:lpstr>ADC34RF72 S-Parameters</vt:lpstr>
      <vt:lpstr>Provided Files</vt:lpstr>
      <vt:lpstr>Test Circuit in ADS</vt:lpstr>
      <vt:lpstr>Expected response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ADC34RF72 S-Parameters</dc:title>
  <dc:creator>Kleckner, Eric</dc:creator>
  <cp:lastModifiedBy>Kleckner, Eric</cp:lastModifiedBy>
  <cp:revision>4</cp:revision>
  <dcterms:created xsi:type="dcterms:W3CDTF">2025-08-28T20:42:56Z</dcterms:created>
  <dcterms:modified xsi:type="dcterms:W3CDTF">2025-08-28T21:32:32Z</dcterms:modified>
</cp:coreProperties>
</file>